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8" r:id="rId3"/>
    <p:sldId id="299" r:id="rId4"/>
    <p:sldId id="279" r:id="rId5"/>
    <p:sldId id="300" r:id="rId6"/>
    <p:sldId id="287" r:id="rId7"/>
    <p:sldId id="301" r:id="rId8"/>
    <p:sldId id="297" r:id="rId9"/>
    <p:sldId id="302" r:id="rId10"/>
    <p:sldId id="288" r:id="rId11"/>
    <p:sldId id="303" r:id="rId12"/>
    <p:sldId id="289" r:id="rId13"/>
    <p:sldId id="304" r:id="rId14"/>
    <p:sldId id="286" r:id="rId15"/>
    <p:sldId id="305" r:id="rId16"/>
    <p:sldId id="290" r:id="rId17"/>
    <p:sldId id="306" r:id="rId18"/>
    <p:sldId id="30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10.61.43.123/rus/docs/K140000023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10.61.43.123/kaz/docs/K140000023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348880"/>
            <a:ext cx="8621560" cy="158417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 № 5: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Антикоррупционная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служба и участие общественности в противодействии коррупции.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836712"/>
            <a:ext cx="87849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5 Та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қырып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жемқорлыққа қарсы қызмет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әне ж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ұртшылықтың сыбайлас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жемқорлыққа қарсы іс-қимылға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қатысуы»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s://e-krg.gov.kz/Image/Banners/anticorruption_k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077072"/>
            <a:ext cx="4442808" cy="24583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9731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11) совершенствовать формы и методы борьбы с коррупционными преступлениями, определять стратегию и тактику оперативно-розыскной деятельности, вырабатывать и реализовывать меры по повышению ее эффективности;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12) в соответствии с законодательством Республики Казахстан создавать и использовать информационные системы, обеспечивающие решение возложенных на него задач, в порядке, установленном законодательством Республики Казахстан;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13) конвоировать задержанных и лиц, заключенных под стражу;</a:t>
            </a:r>
          </a:p>
          <a:p>
            <a:pPr algn="just" fontAlgn="base"/>
            <a:endParaRPr lang="ru-RU" sz="29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00042"/>
            <a:ext cx="8621560" cy="609731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жемқорлық қылмыстармен күресу нысандары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әдістерін жетілдіру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жедел-іздестіру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қызметінің стратегиясы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тактикасын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айқындау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оның тиімділігін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шаралар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тұжырымдау және іске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</a:t>
            </a: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ң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заңнамасымен белгіленген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тәртіпте оған жүктелген міндетерді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шешуді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қамтамасыз ететін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ақпараттық жүйелерді  Қазақстан Республикасының заңнамасына сәйкес құру және пайдалану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76470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9731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692696"/>
            <a:ext cx="864096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разрабатывать нормативные правовые акты по вопросам, касающимся деятельности Агентства, его территориальных органов;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15) в случаях выявления нарушения законодательства Республики Казахстан о противодействии коррупции принимать меры в установленном законодательством порядке по их устранению;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16) соблюдать законность при приеме, регистрации, учете и рассмотрении заявлений, сообщений, жалоб и иной информации о правонарушениях;</a:t>
            </a:r>
          </a:p>
          <a:p>
            <a:pPr fontAlgn="base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97666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ұсталған және қамауға алынған адамдарды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айдап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келу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Агенттіктің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оның аумақтық органдарының қызметіне қатысты мәселелер бойынша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нормативтік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құқықтық актілерді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әзірлеу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жемқорлыққа қарсы іс-қимыл туралы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заңнамасын бұзушылықтар анықталған жағдайда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заңнамамен белгіленген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тәртіппен оларды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жою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шаралар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692696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9731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692696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в пределах компетенции Агентства обеспечивать выявление, пресечение и раскрытие преступлений путем осуществления общих и специальных оперативно-розыскных мероприятий, негласных следственных действий, фиксации их результатов для использования в уголовном процессе;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18) осуществлять досудебное расследование в порядке, предусмотренном уголовно-процессуальным законодательством Республики Казахстан;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19) учитывать и осуществлять контроль за сохранностью оружия, боеприпасов, специальных средств защиты, состоящих на вооружении Агентства;</a:t>
            </a:r>
          </a:p>
          <a:p>
            <a:pPr algn="ctr" fontAlgn="base"/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609731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құқық бұзушылықтар туралы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өтініштерді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хабарламаларды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шағымдар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өзге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ақпараттарды қабылдау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тіркеу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есепке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және қарау кезінде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заңдылықты сақтау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Агенттіктің құзыреті шегінде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және арнайы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жедел-іздестіру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іс-шараларын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жасырын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тергеу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әрекеттерін жүзеге асыру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қылмыстық процесте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үшін олардың нәтижелерін тіркеу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арқылы қылмыстарды анықтауды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жолын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кесуді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және ашуды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қамтамасыз ету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18)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100" dirty="0" smtClean="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ылмыстық-процестік заңнамасында көзделген тәртіппен сотқа дейінгі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тергеп-тексеруді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жүзеге асыру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692696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9731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77281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20) учитывать и хранить уголовные дела, по которым сроки досудебного расследования прерваны, вещественные доказательства по уголовным делам,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также дела оперативного учета и негласных следственных действий;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21) рассматривать акты прокурорского реагирования и судебные акты;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22) осуществлять производство по делам об административных правонарушениях, а также принимать меры обеспечения производства по делу об административном правонарушении в порядке, установленном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Кодексом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Республики Казахстан об административных правонарушениях;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23) проводить мероприятия по установлению местонахождения и задержанию лиц, находящихся в розыске;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24) организовывать в пределах установленной компетенции Агентства экстрадицию лиц, находящихся в розыске;</a:t>
            </a:r>
          </a:p>
          <a:p>
            <a:pPr algn="just" fontAlgn="base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9731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77281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92696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19)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Агенттіктің қарамағында тұрған қаруларды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оқ-дәрілерді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қорғау құралдарын есепке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және сақталуына бақылауды жүзеге асыру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20)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сотқа дейінгі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тергеп-тексерудің мерзімі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үзілген қылмыстық істер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қылмыстық істерді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заттай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айғақтарды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сондай-ақ жедел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есепке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және жасырын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тергеу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іс-қимылдарының істерін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есепке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және сақтау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21)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прокурорлық ден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қою актілерін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сот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актілерін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қарау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22)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әкімшілік құқық бұзушылықтар туралы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істер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өндірісті жүзеге асыру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сондай-ақ Қазақстан Республикасының Әкімшілік құқық бұзушылық туралы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кодексінде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тәртіппен әкімшілік құқық бұзушылық туралы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өндірісті қамтамасыз ету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шараларын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23)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іздеудегі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адамдардың орналасқан жерін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анықтау және ұстау бойынша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іс-шаралар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24)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Агенттіктің белгіленген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құзыреті шегінде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іздеудегі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адамдарды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келуді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экстрадициялауды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692696"/>
            <a:ext cx="88924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Агентство Республики Казахстан по противодействию коррупции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Антикоррупционная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служба)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является государственным органом по противодействию коррупции, непосредственно подчиненным и подотчетным Президенту Республики Казахстан, осуществляющим формирование и реализацию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антикоррупционной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политики Республики Казахстан и координацию в сфере противодействия коррупции, а также выявление, пресечение, раскрытие и расследование коррупционных правонарушений.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20688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Сыбайлас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жемқорлыққа қарсы іс-қимыл агенттігі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жемқорлыққа қарсы қызмет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Президентіне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бағынатын және есеп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Сыбайлас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жемқорлыққа қарсы саясатын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қалыптастыру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және сыбайлас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жемқорлыққа қарсы іс-қимыл саласындағы үйлестіруді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сондай-ақ сыбайлас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жемқорлық құқық бұзушылықтарды анықтауды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жолын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кесуді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ашуды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және тергеуді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жүзеге асыратын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жемқорлыққа қарсы іс-қимыл жөніндегі мемлекеттік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3200" dirty="0" smtClean="0"/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9731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0688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u="sng" dirty="0" smtClean="0">
                <a:latin typeface="Times New Roman" pitchFamily="18" charset="0"/>
                <a:cs typeface="Times New Roman" pitchFamily="18" charset="0"/>
              </a:rPr>
              <a:t>Права и обязанности Агентства: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1) вносить Президенту Республики Казахстан предложения по вопросам совершенствования мер противодействия коррупции;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2) запрашивать и получать от государственных органов, организаций, должностных лиц необходимую информацию и материалы, в том числе из информационных ресурсов, в порядке, установленном законодательством Республики Казахстан;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3) привлекать специалистов и (или) экспертов иных субъектов противодействия коррупции к проведению внешнего анализа коррупционных рисков;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4) принимать, регистрировать и рассматривать заявления и сообщения о совершенных или готовящихся преступлениях, своевременно принимать меры по их пресечению, раскрытию, задержанию лиц, их совершивших, и недопущению общественно опасных деяний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ctr" fontAlgn="base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9731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60648"/>
            <a:ext cx="9144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Агенттіктің құқықтары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b="1" u="sng" dirty="0" err="1" smtClean="0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Президентіне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жемқорлыққа қарсы іс-қимыл шараларын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мәселелері бойынша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ұсыныстар енгізу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органдардан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ұйымдардан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лауазымды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тұлғалардан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оның ішінде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ақпараттық ресурстардан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қажетті ақпараттар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материалдарды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заңнамасында белгіленген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тәртіппен сұрату және алу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жемқорлыққа қарсы іс-қимылдың өзге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субъектілерінің мамандарын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сарапшыларын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жемқорлық тәуекелдеріне сыртқы талдау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жүргізуге тарту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жасалған немесе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дайындалып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жатқан қылмыстар туралы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арыздар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хабарламаларды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тіркеу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және қарау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олардың жолын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кесу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жасаған адамдарды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ұстау және қоғамға қауіпті әрекеттерге жол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бермеу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жөнінде шараларды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уақтылы қабылдау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 fontAlgn="base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9731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764704"/>
            <a:ext cx="8784976" cy="6033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 проводить анализ практики оперативно-розыскной и следственной деятельности, досудебного расследования по коррупционным преступлениям;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 по имеющимся в производстве уголовным делам подвергать приводу лиц, уклоняющихся от явки по вызову;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7) изымать или производить выемку документов, товаров, предметов или иного имущества в соответствии с уголовно-процессуальным законодательством Республики Казахстан и (или) законодательством Республики Казахстан об административных правонарушениях;</a:t>
            </a: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0042"/>
            <a:ext cx="8549552" cy="609731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жемқорлық қылмыстар бойынша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жедел-іздестіру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және тергеу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қызметінің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сотқа дейінгі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тергеу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практикасына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өндірістегі қылмыстық істер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шақыруға келуден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жалтарған адамдарды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күштеп әкелу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қылмыстық-процестік заңнамасына және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әкімшілік құқық бұзушылық туралы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заңнамасына сәйкес құжаттарды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тауарларды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заттарды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өзге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мүлікті алып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қою немесе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алуды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9731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692696"/>
            <a:ext cx="8712968" cy="861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8) использовать изоляторы временного содержания, следственные изоляторы в порядке, предусмотренном законодательством Республики Казахстан;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9) вносить государственным органам, организациям или лицам, исполняющим в них управленческие функции, представления о принятии мер по устранению обстоятельств или других нарушений закона в порядке, установленном уголовно-процессуальным законодательством Республики Казахстан;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10) требовать производства ревизий, налоговых и других проверок, аудита и оценки от уполномоченных органов, и должностных лиц в случаях, предусмотренных законодательством Республики Казахстан;</a:t>
            </a:r>
          </a:p>
          <a:p>
            <a:pPr algn="ctr" fontAlgn="base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3600" dirty="0" smtClean="0"/>
              <a:t>    </a:t>
            </a:r>
          </a:p>
          <a:p>
            <a:pPr fontAlgn="base"/>
            <a:r>
              <a:rPr lang="ru-RU" sz="3600" dirty="0" smtClean="0"/>
              <a:t>   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609731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1700808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20688"/>
            <a:ext cx="8964488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уақытша ұстау изоляторларын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тергеу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изоляторларын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заңнамасында көзделген тәртіппен пайдалану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органдарға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ұйымдарға және оларда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басқарушылық функцияларды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орындайтын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адамдарға Қазақстан Республикасының қылмыстық-процестік заңнамасымен белгіленген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тәртіппен мән-жайларды немесе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басқа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заң бұзушылықтарды жою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жөнінде шаралар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қабылдау туралы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ұсынулар енгізу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заңнамасында көзделген жағдайларда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уәкілетті органдар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лауазымды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адамдардан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ревизиялар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салықтық және басқа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тексерулер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аудит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және бағалау жүргізуді талап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   </a:t>
            </a:r>
          </a:p>
          <a:p>
            <a:pPr fontAlgn="base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778</Words>
  <Application>Microsoft Office PowerPoint</Application>
  <PresentationFormat>Экран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Тема № 5: «Антикоррупционная служба и участие общественности в противодействии коррупции. </vt:lpstr>
      <vt:lpstr>Слайд 2</vt:lpstr>
      <vt:lpstr>Слайд 3</vt:lpstr>
      <vt:lpstr> </vt:lpstr>
      <vt:lpstr> </vt:lpstr>
      <vt:lpstr> </vt:lpstr>
      <vt:lpstr>5) сыбайлас жемқорлық қылмыстар бойынша жедел-іздестіру және тергеу қызметінің, сотқа дейінгі тергеу практикасына талдау жүргізу; 6) өндірістегі қылмыстық істер бойынша шақыруға келуден жалтарған адамдарды күштеп әкелу; 7) Қазақстан Республикасының қылмыстық-процестік заңнамасына және (немесе) Қазақстан Республикасының әкімшілік құқық бұзушылық туралы заңнамасына сәйкес құжаттарды, тауарларды, заттарды немесе өзге де мүлікті алып қою немесе алуды жүргізу;  </vt:lpstr>
      <vt:lpstr> </vt:lpstr>
      <vt:lpstr> </vt:lpstr>
      <vt:lpstr> </vt:lpstr>
      <vt:lpstr>11) сыбайлас жемқорлық қылмыстармен күресу нысандары мен әдістерін жетілдіру, жедел-іздестіру қызметінің стратегиясы мен тактикасын айқындау, оның тиімділігін арттыру бойынша шаралар тұжырымдау және іске асыру; 12) Қазақстан Республикасының заңнамасымен белгіленген тәртіпте оған жүктелген міндетерді шешуді қамтамасыз ететін ақпараттық жүйелерді  Қазақстан Республикасының заңнамасына сәйкес құру және пайдалану;  </vt:lpstr>
      <vt:lpstr> </vt:lpstr>
      <vt:lpstr>13) ұсталған және қамауға алынған адамдарды айдап алып келу; 14) Агенттіктің, оның аумақтық органдарының қызметіне қатысты мәселелер бойынша нормативтік құқықтық актілерді әзірлеу; 15) сыбайлас жемқорлыққа қарсы іс-қимыл туралы Қазақстан Республикасы заңнамасын бұзушылықтар анықталған жағдайда, заңнамамен белгіленген тәртіппен оларды жою бойынша шаралар қабылдау;  </vt:lpstr>
      <vt:lpstr> </vt:lpstr>
      <vt:lpstr>  16) құқық бұзушылықтар туралы өтініштерді, хабарламаларды, шағымдар мен өзге де ақпараттарды қабылдау, тіркеу, есепке алу және қарау кезінде заңдылықты сақтау; 17) Агенттіктің құзыреті шегінде жалпы және арнайы жедел-іздестіру  іс-шараларын, жасырын тергеу әрекеттерін жүзеге асыру, қылмыстық процесте пайдалану үшін олардың нәтижелерін тіркеу арқылы қылмыстарды анықтауды, жолын кесуді және ашуды қамтамасыз ету; 18) Қазақстан Республикасының қылмыстық-процестік заңнамасында көзделген тәртіппен сотқа дейінгі тергеп-тексеруді жүзеге асыру;  </vt:lpstr>
      <vt:lpstr> </vt:lpstr>
      <vt:lpstr> </vt:lpstr>
      <vt:lpstr>23) іздеудегі адамдардың орналасқан жерін анықтау және ұстау бойынша  іс-шаралар жүргізу; 24) Агенттіктің белгіленген құзыреті шегінде іздеудегі адамдарды келуді экстрадициялауды ұйымдастыру;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Пользователь</dc:creator>
  <cp:lastModifiedBy>Пользователь</cp:lastModifiedBy>
  <cp:revision>39</cp:revision>
  <dcterms:created xsi:type="dcterms:W3CDTF">2019-02-09T06:40:34Z</dcterms:created>
  <dcterms:modified xsi:type="dcterms:W3CDTF">2020-10-11T12:24:12Z</dcterms:modified>
</cp:coreProperties>
</file>